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6" r:id="rId5"/>
    <p:sldId id="265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755576" y="396959"/>
            <a:ext cx="7632848" cy="305505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uk-UA" sz="44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Актуальні питання педагогіки і психології </a:t>
            </a:r>
          </a:p>
          <a:p>
            <a:pPr algn="ctr"/>
            <a:r>
              <a:rPr lang="uk-UA" sz="44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середньої освіти </a:t>
            </a:r>
            <a:endParaRPr lang="uk-UA" sz="44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3508" y="1780469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5013176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3235957" y="3809476"/>
            <a:ext cx="5368492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Щербина Віталій Юрійович, доцент кафедри педагогіки імені проф. Є.</a:t>
            </a:r>
            <a:r>
              <a:rPr lang="uk-UA" sz="24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Петухова</a:t>
            </a: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3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523562" y="142352"/>
            <a:ext cx="8371267" cy="1460637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 (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англ.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вully-хуліган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задирака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грубіян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–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тривалий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свідомого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жорстокого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ставлення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агресивної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поведінки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 метою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заподіяння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шкоди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викликання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страху,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тривоги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створення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негативного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середовища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людини</a:t>
            </a:r>
            <a:endParaRPr lang="ru-RU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880" y="899090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94713" y="1996326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ОСНОВНІ ПРИЧИНИ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проблеми у сім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хибне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уявлення про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допустиму агресивну повед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інку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бажання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завоювати авторитет в очах друзів та однолітків, стати «популярним»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привернути увагу дорослих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компенсація за особистісні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невдачі</a:t>
            </a: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нудьга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заздрість, злість, жорстокість,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підлість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невдачі в інтимних та сексуальних стосунках</a:t>
            </a: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4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107312" y="240170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uk-UA" i="1" dirty="0"/>
              <a:t>У свідомості деяких громадян насильницька модель поведінки стає найбільш привабливою, бо вона в їхній свідомості найбільш ефективна</a:t>
            </a:r>
          </a:p>
          <a:p>
            <a:pPr algn="ctr"/>
            <a:r>
              <a:rPr lang="uk-UA" i="1" dirty="0"/>
              <a:t>Олег </a:t>
            </a:r>
            <a:r>
              <a:rPr lang="uk-UA" i="1" dirty="0" err="1"/>
              <a:t>Зарубінський</a:t>
            </a:r>
            <a:endParaRPr lang="uk-UA" i="1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8608" y="2622281"/>
            <a:ext cx="3616572" cy="8252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2622281"/>
            <a:ext cx="3708412" cy="84938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 БУЛІНГ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39260" y="3660898"/>
            <a:ext cx="3007071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(словесний)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39260" y="4588958"/>
            <a:ext cx="3029184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50317" y="5547364"/>
            <a:ext cx="3007070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електронний булінг (кібербулінг)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25643" y="3474264"/>
            <a:ext cx="10111" cy="2433140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4935754" y="3768910"/>
            <a:ext cx="603506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283" y="4654490"/>
            <a:ext cx="594855" cy="52044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958411" y="5565794"/>
            <a:ext cx="580849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8608" y="5403057"/>
            <a:ext cx="3622564" cy="89333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43046" y="3642328"/>
            <a:ext cx="2907146" cy="58011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43046" y="4412527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8475" y="3452245"/>
            <a:ext cx="4697" cy="1363054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28475" y="3684132"/>
            <a:ext cx="61831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51934" y="4444942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107312" y="240171"/>
            <a:ext cx="8658455" cy="1244613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Дистанційне навчання – це одна із форм організації навчального процесу, при якому всі або частина занять здійснюється з використанням сучасних інформаційних і телекомунікаційних технологій при територіальній віддаленості викладача і учнів  </a:t>
            </a: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7280" y="1824905"/>
            <a:ext cx="3616572" cy="8252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Відкрите навчання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1916833"/>
            <a:ext cx="3708412" cy="1008112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ютерне</a:t>
            </a:r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навчання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25643" y="3474264"/>
            <a:ext cx="10111" cy="2433140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4958411" y="3138272"/>
            <a:ext cx="603506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67062" y="3936160"/>
            <a:ext cx="594855" cy="52044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981068" y="4630656"/>
            <a:ext cx="580849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83865" y="4415020"/>
            <a:ext cx="3622564" cy="89333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Сучасні телекомунікації</a:t>
            </a:r>
            <a:endParaRPr lang="uk-UA" sz="2400" dirty="0" smtClean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24378" y="2924181"/>
            <a:ext cx="2907146" cy="58011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Свобода у часі і місці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73907" y="3653996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Свобода форми навчання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8475" y="3452245"/>
            <a:ext cx="4697" cy="1363054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67682" y="3000241"/>
            <a:ext cx="61831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90617" y="3717032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39260" y="3034893"/>
            <a:ext cx="3007071" cy="649239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Навчальна, контролююча, </a:t>
            </a:r>
            <a:r>
              <a:rPr lang="uk-UA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текстуюча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програма,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80477" y="3831386"/>
            <a:ext cx="3007071" cy="72999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Лабораторний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практикум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80476" y="4498363"/>
            <a:ext cx="3007071" cy="768642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Мікроосвіти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Довідники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енциклопедії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55040" y="5403348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496484" y="5403348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Електронна пошта,</a:t>
            </a:r>
          </a:p>
          <a:p>
            <a:pPr algn="ctr"/>
            <a:r>
              <a:rPr lang="uk-UA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теле-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uk-UA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відеоконференції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899748" y="6093296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26307" y="6093296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Кабельне телебачення</a:t>
            </a:r>
          </a:p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чат, Інтернет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6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475928" y="142352"/>
            <a:ext cx="8371267" cy="1460637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3600" dirty="0" smtClean="0"/>
              <a:t>НОВИЙ </a:t>
            </a:r>
            <a:r>
              <a:rPr lang="ru-RU" sz="3600" dirty="0"/>
              <a:t>ВЧИТЕЛЬ – РУШІЙНА СИЛА НОВОЇ УКРАЇНСЬКОЇ ШКОЛИ</a:t>
            </a:r>
            <a:endParaRPr lang="uk-UA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880" y="1124744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52592" y="1961456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2" descr="C:\Users\Jupiter\Desktop\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8" y="1937916"/>
            <a:ext cx="8393489" cy="48713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0719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504467" y="261579"/>
            <a:ext cx="8371267" cy="1460637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діяльності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класного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керівника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умовах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сучасної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освітньої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реформи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7" y="288445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880" y="899090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94713" y="1996326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5" name="Picture 3" descr="C:\Users\Jupiter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68" y="1996326"/>
            <a:ext cx="8399856" cy="486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234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Юпитер</dc:creator>
  <cp:lastModifiedBy>Jupiter</cp:lastModifiedBy>
  <cp:revision>6</cp:revision>
  <dcterms:created xsi:type="dcterms:W3CDTF">2020-08-08T14:37:07Z</dcterms:created>
  <dcterms:modified xsi:type="dcterms:W3CDTF">2020-08-08T15:31:28Z</dcterms:modified>
</cp:coreProperties>
</file>